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72" r:id="rId6"/>
    <p:sldId id="281" r:id="rId7"/>
    <p:sldId id="282" r:id="rId8"/>
    <p:sldId id="258" r:id="rId9"/>
    <p:sldId id="262" r:id="rId10"/>
    <p:sldId id="263" r:id="rId11"/>
    <p:sldId id="278" r:id="rId12"/>
    <p:sldId id="264" r:id="rId13"/>
    <p:sldId id="266" r:id="rId14"/>
    <p:sldId id="268" r:id="rId15"/>
    <p:sldId id="265" r:id="rId16"/>
    <p:sldId id="269" r:id="rId17"/>
    <p:sldId id="267" r:id="rId18"/>
    <p:sldId id="280" r:id="rId19"/>
    <p:sldId id="273" r:id="rId20"/>
    <p:sldId id="274" r:id="rId21"/>
    <p:sldId id="275" r:id="rId22"/>
    <p:sldId id="276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10D5F8-1F9C-4B2D-AC6D-54FCFE6390FA}">
          <p14:sldIdLst>
            <p14:sldId id="256"/>
            <p14:sldId id="257"/>
            <p14:sldId id="259"/>
            <p14:sldId id="277"/>
            <p14:sldId id="272"/>
            <p14:sldId id="281"/>
            <p14:sldId id="282"/>
            <p14:sldId id="258"/>
          </p14:sldIdLst>
        </p14:section>
        <p14:section name="Раздел без заголовка" id="{8CFD5E6E-94C9-4180-BBAF-DB574C350E93}">
          <p14:sldIdLst>
            <p14:sldId id="262"/>
            <p14:sldId id="263"/>
            <p14:sldId id="278"/>
            <p14:sldId id="264"/>
            <p14:sldId id="266"/>
            <p14:sldId id="268"/>
          </p14:sldIdLst>
        </p14:section>
        <p14:section name="Раздел без заголовка" id="{6BDBADCD-DB12-4378-AD0A-393E9B17A66A}">
          <p14:sldIdLst>
            <p14:sldId id="265"/>
            <p14:sldId id="269"/>
            <p14:sldId id="267"/>
            <p14:sldId id="280"/>
            <p14:sldId id="273"/>
            <p14:sldId id="274"/>
            <p14:sldId id="275"/>
            <p14:sldId id="276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F5EF68-6B45-47D1-86EC-A139E13C6503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779942-7120-49EC-8709-B908E9FFDB8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dnevnik.ru/marks.aspx?school=43318&amp;group=1580683669406185991&amp;student=1000012895367&amp;tab=stats" TargetMode="External"/><Relationship Id="rId2" Type="http://schemas.openxmlformats.org/officeDocument/2006/relationships/hyperlink" Target="https://schools.dnevnik.ru/marks.aspx?school=43318&amp;group=1580683669406185991&amp;student=1000012895374&amp;tab=stat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4"/>
            <a:ext cx="5472608" cy="6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памяти воина-афганца Виктора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Островерхова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2664" y="6081137"/>
            <a:ext cx="5089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Красноселовкая</a:t>
            </a:r>
            <a:r>
              <a:rPr lang="ru-RU" sz="3600" dirty="0"/>
              <a:t> школа.</a:t>
            </a:r>
          </a:p>
        </p:txBody>
      </p:sp>
      <p:pic>
        <p:nvPicPr>
          <p:cNvPr id="13314" name="Picture 2" descr="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160240" cy="27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yH4iRPQ2q0otWIFepML2LxR7r-jZ0XNQ5Y_y2nJ2hRc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956"/>
            <a:ext cx="5077499" cy="38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yH4iRPQ2q0otWIFepML2LxR9ECVCXhm40YvQd1qqXyg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?r=AyH4iRPQ2q0otWIFepML2LxR5pM14aS4Hjr_3VDeP-aN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1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edit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0662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mycdn.me/i?r=AyH4iRPQ2q0otWIFepML2LxR3LRAj0p5Hv3VHiVApQ1l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1" y="-657200"/>
            <a:ext cx="9480715" cy="71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?r=AyH4iRPQ2q0otWIFepML2LxRLQFjFH9cbiYsRP2Q-HAe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7242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9" y="476672"/>
            <a:ext cx="7653721" cy="57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mycdn.me/i?r=AyH4iRPQ2q0otWIFepML2LxR5pM14aS4Hjr_3VDeP-aN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st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4" y="476672"/>
            <a:ext cx="7707166" cy="57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8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66900"/>
              </p:ext>
            </p:extLst>
          </p:nvPr>
        </p:nvGraphicFramePr>
        <p:xfrm>
          <a:off x="683569" y="332656"/>
          <a:ext cx="6676657" cy="572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379"/>
                <a:gridCol w="1559894"/>
                <a:gridCol w="188397"/>
                <a:gridCol w="118823"/>
                <a:gridCol w="2347164"/>
              </a:tblGrid>
              <a:tr h="1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Разборка – сборка автомата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9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9-11 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Ситников Роман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место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Ешков Никита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место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Середа Максим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место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9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5-8 класс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Дегтярёва Виктория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место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Островерхов Игорь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место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Леников Кирилл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место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9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Начальные классы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Коржов Вячелав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45 сек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место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5" marR="35755" marT="0" marB="0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40113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11111111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71661"/>
              </p:ext>
            </p:extLst>
          </p:nvPr>
        </p:nvGraphicFramePr>
        <p:xfrm>
          <a:off x="683569" y="404656"/>
          <a:ext cx="7776862" cy="5748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568"/>
                <a:gridCol w="1822568"/>
                <a:gridCol w="2309158"/>
                <a:gridCol w="1822568"/>
              </a:tblGrid>
              <a:tr h="3193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Стрельба из пневматической винтовки.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Дегтярёва Виктория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очков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Лемешкина Дана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очка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Онуфриева Виктория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очко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Щербаков Даниил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очков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Ешков Никита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очков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в длину с места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Островерхов Игорь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Гафаров Михаил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Ешков Никита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Жулева Жанна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Онуфриева Виктория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Лемешкина Дана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Вероника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Начальные классы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Радченко Рома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  <a:tr h="319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Ловягина Дарья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см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65" marR="635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6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05475"/>
              </p:ext>
            </p:extLst>
          </p:nvPr>
        </p:nvGraphicFramePr>
        <p:xfrm>
          <a:off x="611560" y="260648"/>
          <a:ext cx="7488831" cy="472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9136"/>
                <a:gridCol w="719376"/>
                <a:gridCol w="1317756"/>
                <a:gridCol w="1562563"/>
              </a:tblGrid>
              <a:tr h="20340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Потягивание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Ешков Никита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раз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Середа Максим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раз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0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Поднимания туловища из положения лежа на спине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Попова Вероника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 раз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класс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</a:tr>
              <a:tr h="81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Островерхова Алена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 раз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класс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</a:tr>
              <a:tr h="81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Собкалова Лера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 раз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класс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</a:tr>
              <a:tr h="81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Шульгина Полина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раз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класс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место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</a:tr>
              <a:tr h="203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6" marR="497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2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56133"/>
              </p:ext>
            </p:extLst>
          </p:nvPr>
        </p:nvGraphicFramePr>
        <p:xfrm>
          <a:off x="539552" y="764704"/>
          <a:ext cx="7848871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888"/>
                <a:gridCol w="1409856"/>
                <a:gridCol w="1282037"/>
                <a:gridCol w="1478090"/>
              </a:tblGrid>
              <a:tr h="4713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100 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Зацепилова Ольга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Жулева Жанна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Ешков Никита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60 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Коржов Максим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Островерхов Игорь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Островерхов Михаил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Радченко Роман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Перейти на страницу оценок ученика"/>
                        </a:rPr>
                        <a:t>Дубиковская Анастасия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25">
                <a:tc>
                  <a:txBody>
                    <a:bodyPr/>
                    <a:lstStyle/>
                    <a:p>
                      <a:pPr marL="44958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Перейти на страницу оценок ученика"/>
                        </a:rPr>
                        <a:t>Булат Ирина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 сек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02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.mycdn.me/i?r=AyH4iRPQ2q0otWIFepML2LxRkuVM-iLlJP8lxrlb5hUS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октября 2018 года в нашей школе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посвященные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Красносёловской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Виктора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Островерхова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учился на хорошо и отлично. Он был активным участником внеклассной жизни класса и школы. В комитете комсомола школы отвечал за спортивную работу. Юноша  увлекался спортом , являясь капитаном сборной школы по волейболу и баскетболу.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Именно в этот день  в школе проходят соревнования среди  учащихся школы.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925603/pub_5db1634d43863f00aefb9387_5db163c70a451800ad985e7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6068"/>
            <a:ext cx="8424936" cy="59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он поступает в Кировское военное авиационно-техническое училище. После окончания был направлен на службу в Венгрию. В Республике Афганистан - с сентября 1984 г. Совершая 105 боевой вылет лейтенант, бортовой авиационный техник - воздушный стрелок, погиб 16 октября 1984 г.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0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mycdn.me/i?r=AyH4iRPQ2q0otWIFepML2LxRvk1gCgwGDlcOGggC0vdy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7" y="404663"/>
            <a:ext cx="7797617" cy="58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?r=AyH4iRPQ2q0otWIFepML2LxRuMn9JhlRMW1ZK8scF49p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152117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mycdn.me/i?r=AyH4iRPQ2q0otWIFepML2LxRMqesuu4aQn2B6nc1xuot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12835" cy="56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8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n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8" y="260648"/>
            <a:ext cx="510217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389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uchenik6</dc:creator>
  <cp:lastModifiedBy>uchenik6</cp:lastModifiedBy>
  <cp:revision>14</cp:revision>
  <dcterms:created xsi:type="dcterms:W3CDTF">2020-01-16T19:08:11Z</dcterms:created>
  <dcterms:modified xsi:type="dcterms:W3CDTF">2020-02-02T18:00:43Z</dcterms:modified>
</cp:coreProperties>
</file>